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Proxima Nova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Arial Black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0" roundtripDataSignature="AMtx7mjmOF720wync2uni1919mGkg1dT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42" Type="http://schemas.openxmlformats.org/officeDocument/2006/relationships/font" Target="fonts/ProximaNova-bold.fntdata"/><Relationship Id="rId41" Type="http://schemas.openxmlformats.org/officeDocument/2006/relationships/font" Target="fonts/ProximaNova-regular.fntdata"/><Relationship Id="rId44" Type="http://schemas.openxmlformats.org/officeDocument/2006/relationships/font" Target="fonts/ProximaNova-boldItalic.fntdata"/><Relationship Id="rId43" Type="http://schemas.openxmlformats.org/officeDocument/2006/relationships/font" Target="fonts/ProximaNova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regular.fntdata"/><Relationship Id="rId36" Type="http://schemas.openxmlformats.org/officeDocument/2006/relationships/slide" Target="slides/slide31.xml"/><Relationship Id="rId39" Type="http://schemas.openxmlformats.org/officeDocument/2006/relationships/font" Target="fonts/Raleway-italic.fntdata"/><Relationship Id="rId38" Type="http://schemas.openxmlformats.org/officeDocument/2006/relationships/font" Target="fonts/Raleway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ia basic layou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3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2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42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4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/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44"/>
          <p:cNvSpPr txBox="1"/>
          <p:nvPr>
            <p:ph idx="1" type="body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1160" lvl="0" marL="457200" marR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44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4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4"/>
          <p:cNvPicPr preferRelativeResize="0"/>
          <p:nvPr/>
        </p:nvPicPr>
        <p:blipFill rotWithShape="1">
          <a:blip r:embed="rId4">
            <a:alphaModFix/>
          </a:blip>
          <a:srcRect b="14575" l="11499" r="13193" t="21769"/>
          <a:stretch/>
        </p:blipFill>
        <p:spPr>
          <a:xfrm>
            <a:off x="7047000" y="3723470"/>
            <a:ext cx="1290949" cy="109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425" y="3653525"/>
            <a:ext cx="2743151" cy="148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4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4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1" name="Google Shape;51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make.firialabs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Pi Day Project</a:t>
            </a:r>
            <a:endParaRPr/>
          </a:p>
        </p:txBody>
      </p:sp>
      <p:sp>
        <p:nvSpPr>
          <p:cNvPr id="70" name="Google Shape;70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72072"/>
              <a:buFont typeface="Noto Sans Symbols"/>
              <a:buNone/>
            </a:pPr>
            <a:r>
              <a:rPr b="1" lang="en" sz="3600">
                <a:solidFill>
                  <a:srgbClr val="4EB748"/>
                </a:solidFill>
              </a:rPr>
              <a:t>🐍Pi-thon Digits</a:t>
            </a:r>
            <a:endParaRPr b="1" sz="3600">
              <a:solidFill>
                <a:srgbClr val="4EB74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0199" y="130625"/>
            <a:ext cx="2679376" cy="246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25" name="Google Shape;125;p10"/>
          <p:cNvSpPr txBox="1"/>
          <p:nvPr>
            <p:ph idx="1" type="body"/>
          </p:nvPr>
        </p:nvSpPr>
        <p:spPr>
          <a:xfrm>
            <a:off x="311700" y="839825"/>
            <a:ext cx="7788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2: Show the digits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with a new </a:t>
            </a:r>
            <a:r>
              <a:rPr b="1" lang="en" sz="2400">
                <a:solidFill>
                  <a:srgbClr val="4EB748"/>
                </a:solidFill>
              </a:rPr>
              <a:t>while True:</a:t>
            </a:r>
            <a:r>
              <a:rPr lang="en" sz="2400"/>
              <a:t> loop, below the one already there.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Define the variables you need for scrolling digits.</a:t>
            </a:r>
            <a:endParaRPr sz="24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delay</a:t>
            </a:r>
            <a:r>
              <a:rPr lang="en" sz="2000">
                <a:solidFill>
                  <a:srgbClr val="434343"/>
                </a:solidFill>
              </a:rPr>
              <a:t> (for the speed of the scrolling); adjust the value of delay for the speed you want.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index</a:t>
            </a:r>
            <a:r>
              <a:rPr lang="en" sz="2000">
                <a:solidFill>
                  <a:srgbClr val="434343"/>
                </a:solidFill>
              </a:rPr>
              <a:t> (to traverse the list of digits)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pi_y</a:t>
            </a:r>
            <a:r>
              <a:rPr lang="en" sz="2000">
                <a:solidFill>
                  <a:srgbClr val="434343"/>
                </a:solidFill>
              </a:rPr>
              <a:t> (random row on the screen for the digits)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825" y="992225"/>
            <a:ext cx="5119625" cy="322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1"/>
          <p:cNvSpPr/>
          <p:nvPr/>
        </p:nvSpPr>
        <p:spPr>
          <a:xfrm>
            <a:off x="1453375" y="2708900"/>
            <a:ext cx="5315100" cy="1648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311700" y="839825"/>
            <a:ext cx="7788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2: Show the digits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another </a:t>
            </a:r>
            <a:r>
              <a:rPr b="1" lang="en" sz="2400">
                <a:solidFill>
                  <a:srgbClr val="4EB748"/>
                </a:solidFill>
              </a:rPr>
              <a:t>while True:</a:t>
            </a:r>
            <a:r>
              <a:rPr lang="en" sz="2400"/>
              <a:t> loop, inside the loop.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Display the digits in the loop.</a:t>
            </a:r>
            <a:endParaRPr sz="24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Display the value of </a:t>
            </a:r>
            <a:r>
              <a:rPr b="1" lang="en" sz="2000">
                <a:solidFill>
                  <a:srgbClr val="4EB748"/>
                </a:solidFill>
              </a:rPr>
              <a:t>pi</a:t>
            </a:r>
            <a:endParaRPr b="1" sz="2000">
              <a:solidFill>
                <a:srgbClr val="4EB74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Short delay</a:t>
            </a:r>
            <a:endParaRPr b="1"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Clear the screen</a:t>
            </a:r>
            <a:endParaRPr b="1"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Increment </a:t>
            </a:r>
            <a:r>
              <a:rPr b="1" lang="en" sz="2000">
                <a:solidFill>
                  <a:srgbClr val="4EB748"/>
                </a:solidFill>
              </a:rPr>
              <a:t>index</a:t>
            </a:r>
            <a:endParaRPr b="1" sz="2000">
              <a:solidFill>
                <a:srgbClr val="4EB74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428" y="1048128"/>
            <a:ext cx="8520600" cy="2687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/>
          <p:nvPr/>
        </p:nvSpPr>
        <p:spPr>
          <a:xfrm>
            <a:off x="662075" y="2260500"/>
            <a:ext cx="8259000" cy="1475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51" name="Google Shape;151;p14"/>
          <p:cNvSpPr txBox="1"/>
          <p:nvPr>
            <p:ph idx="1" type="body"/>
          </p:nvPr>
        </p:nvSpPr>
        <p:spPr>
          <a:xfrm>
            <a:off x="311700" y="839825"/>
            <a:ext cx="7788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2: Show the digits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program.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should see a long stream of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digits.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Then, after the stream ends, a new stream starts in a new random location.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311700" y="839825"/>
            <a:ext cx="7788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3: Stop the program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program goes on continuously, because the loop is always True.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menu indicates BTN-D should stop the program.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an if statement for BTN-D that clears the screen and breaks the loop.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5000"/>
            <a:ext cx="7947350" cy="26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311700" y="2656150"/>
            <a:ext cx="3739800" cy="1002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70" name="Google Shape;170;p17"/>
          <p:cNvSpPr txBox="1"/>
          <p:nvPr>
            <p:ph idx="1" type="body"/>
          </p:nvPr>
        </p:nvSpPr>
        <p:spPr>
          <a:xfrm>
            <a:off x="311700" y="839825"/>
            <a:ext cx="79470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3: Stop the program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program.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BTN-D.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When the stream of digits ends, the program will stop.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76" name="Google Shape;176;p18"/>
          <p:cNvSpPr txBox="1"/>
          <p:nvPr>
            <p:ph idx="1" type="body"/>
          </p:nvPr>
        </p:nvSpPr>
        <p:spPr>
          <a:xfrm>
            <a:off x="311700" y="839825"/>
            <a:ext cx="7788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4: Pi facts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menu indicates BTN-B should show a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fact.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want to stop the stream anytime the button is pressed and show a fact, so this will take a couple steps.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First, define a Boolean variable to indicate if a fact is to be shown.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975" y="952500"/>
            <a:ext cx="4927500" cy="24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/>
          <p:nvPr/>
        </p:nvSpPr>
        <p:spPr>
          <a:xfrm>
            <a:off x="456775" y="1350500"/>
            <a:ext cx="2948400" cy="40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77" name="Google Shape;77;p2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Celebrate Pi Day with this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‘</a:t>
            </a:r>
            <a:r>
              <a:rPr lang="en"/>
              <a:t>Pi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’</a:t>
            </a:r>
            <a:r>
              <a:rPr lang="en"/>
              <a:t>-thon project.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Research </a:t>
            </a:r>
            <a:r>
              <a:rPr b="1" lang="en" sz="2800">
                <a:solidFill>
                  <a:srgbClr val="4EB748"/>
                </a:solidFill>
              </a:rPr>
              <a:t>π</a:t>
            </a:r>
            <a:r>
              <a:rPr lang="en" sz="2400"/>
              <a:t> and </a:t>
            </a:r>
            <a:r>
              <a:rPr b="1" lang="en" sz="2400">
                <a:solidFill>
                  <a:srgbClr val="4EB748"/>
                </a:solidFill>
              </a:rPr>
              <a:t>Pi Day</a:t>
            </a:r>
            <a:endParaRPr b="1" sz="2400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Grab your </a:t>
            </a:r>
            <a:r>
              <a:rPr b="1" lang="en" sz="2400">
                <a:solidFill>
                  <a:srgbClr val="4EB748"/>
                </a:solidFill>
              </a:rPr>
              <a:t>CodeX</a:t>
            </a:r>
            <a:endParaRPr b="1" sz="2400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And write some code!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311700" y="839825"/>
            <a:ext cx="7788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4: Pi facts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Now add an </a:t>
            </a:r>
            <a:r>
              <a:rPr b="1" lang="en" sz="2400">
                <a:solidFill>
                  <a:srgbClr val="4EB748"/>
                </a:solidFill>
              </a:rPr>
              <a:t>if statement</a:t>
            </a:r>
            <a:r>
              <a:rPr lang="en" sz="2400"/>
              <a:t> to the loop that displays the digits.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BTN-B is pressed, the value of the Boolean </a:t>
            </a:r>
            <a:r>
              <a:rPr b="1" lang="en" sz="2400">
                <a:solidFill>
                  <a:srgbClr val="4EB748"/>
                </a:solidFill>
              </a:rPr>
              <a:t>give_facts</a:t>
            </a:r>
            <a:r>
              <a:rPr lang="en" sz="2400"/>
              <a:t> is updated to True and the loop breaks.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150" y="952675"/>
            <a:ext cx="7917599" cy="22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/>
          <p:nvPr/>
        </p:nvSpPr>
        <p:spPr>
          <a:xfrm>
            <a:off x="812850" y="2290500"/>
            <a:ext cx="3759300" cy="86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311700" y="839825"/>
            <a:ext cx="76305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4: Pi facts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program.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BTN-B.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new random stream will start. This shows that the if statement is working.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we want random facts. So … keep coding!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311700" y="839825"/>
            <a:ext cx="7920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4: Pi facts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an if statement that uses the Boolean </a:t>
            </a:r>
            <a:r>
              <a:rPr b="1" lang="en" sz="2400">
                <a:solidFill>
                  <a:srgbClr val="4EB748"/>
                </a:solidFill>
              </a:rPr>
              <a:t>give_facts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</a:t>
            </a:r>
            <a:r>
              <a:rPr b="1" lang="en" sz="2400">
                <a:solidFill>
                  <a:srgbClr val="4EB748"/>
                </a:solidFill>
              </a:rPr>
              <a:t>give_facts</a:t>
            </a:r>
            <a:r>
              <a:rPr lang="en" sz="2400"/>
              <a:t> is </a:t>
            </a:r>
            <a:r>
              <a:rPr b="1" lang="en" sz="2400"/>
              <a:t>True</a:t>
            </a: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">
                <a:solidFill>
                  <a:srgbClr val="434343"/>
                </a:solidFill>
              </a:rPr>
              <a:t>U</a:t>
            </a:r>
            <a:r>
              <a:rPr lang="en" sz="2400">
                <a:solidFill>
                  <a:srgbClr val="434343"/>
                </a:solidFill>
              </a:rPr>
              <a:t>pdate the </a:t>
            </a:r>
            <a:r>
              <a:rPr b="1" lang="en">
                <a:solidFill>
                  <a:srgbClr val="4EB748"/>
                </a:solidFill>
              </a:rPr>
              <a:t>give_facts</a:t>
            </a:r>
            <a:r>
              <a:rPr lang="en" sz="2400">
                <a:solidFill>
                  <a:srgbClr val="434343"/>
                </a:solidFill>
              </a:rPr>
              <a:t> to </a:t>
            </a:r>
            <a:r>
              <a:rPr b="1" lang="en" sz="2400">
                <a:solidFill>
                  <a:srgbClr val="434343"/>
                </a:solidFill>
              </a:rPr>
              <a:t>False</a:t>
            </a:r>
            <a:endParaRPr b="1" sz="2400">
              <a:solidFill>
                <a:srgbClr val="434343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">
                <a:solidFill>
                  <a:srgbClr val="434343"/>
                </a:solidFill>
              </a:rPr>
              <a:t>Display a random fact</a:t>
            </a:r>
            <a:endParaRPr>
              <a:solidFill>
                <a:srgbClr val="434343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">
                <a:solidFill>
                  <a:srgbClr val="434343"/>
                </a:solidFill>
              </a:rPr>
              <a:t>Wait for a button press to continue</a:t>
            </a:r>
            <a:endParaRPr>
              <a:solidFill>
                <a:srgbClr val="434343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i="1" lang="en">
                <a:solidFill>
                  <a:srgbClr val="434343"/>
                </a:solidFill>
              </a:rPr>
              <a:t>Be very careful with indenting!</a:t>
            </a:r>
            <a:endParaRPr i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216425"/>
            <a:ext cx="1972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825" y="225650"/>
            <a:ext cx="4670525" cy="47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/>
          <p:nvPr/>
        </p:nvSpPr>
        <p:spPr>
          <a:xfrm>
            <a:off x="2125975" y="185225"/>
            <a:ext cx="4860600" cy="363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311700" y="839825"/>
            <a:ext cx="79470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4: Pi facts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program.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BTN-B.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fact will appear and wait for a button press.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Almost done!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311700" y="839825"/>
            <a:ext cx="7788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5: Pi-thon snake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have a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digits and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facts program.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you may have noticed that the starter code includes a snake head.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Modify the program so the stream of digits looks like a ‘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’-thon by adding the snake head at the beginning of the stream of digits.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311700" y="839825"/>
            <a:ext cx="69447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5: Pi-thon snake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is going to take a little bit of math to make it look realistic.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with two more variables:</a:t>
            </a:r>
            <a:endParaRPr sz="24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snake_x</a:t>
            </a:r>
            <a:r>
              <a:rPr lang="en" sz="2000">
                <a:solidFill>
                  <a:srgbClr val="434343"/>
                </a:solidFill>
              </a:rPr>
              <a:t> for the starting position of the snake head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b="1" lang="en" sz="2000">
                <a:solidFill>
                  <a:srgbClr val="434343"/>
                </a:solidFill>
              </a:rPr>
              <a:t>pi_x</a:t>
            </a:r>
            <a:r>
              <a:rPr lang="en" sz="2000">
                <a:solidFill>
                  <a:srgbClr val="434343"/>
                </a:solidFill>
              </a:rPr>
              <a:t> for the starting position of the digits stream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The initial values of the variables are based on the size of the snake head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311700" y="216425"/>
            <a:ext cx="4333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913100"/>
            <a:ext cx="6617326" cy="31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/>
          <p:nvPr/>
        </p:nvSpPr>
        <p:spPr>
          <a:xfrm>
            <a:off x="582925" y="1548350"/>
            <a:ext cx="1885800" cy="55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311700" y="839825"/>
            <a:ext cx="8685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5: Pi-thon snake</a:t>
            </a:r>
            <a:endParaRPr b="1">
              <a:solidFill>
                <a:srgbClr val="4EB748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Create another </a:t>
            </a:r>
            <a:r>
              <a:rPr b="1" lang="en" sz="2300">
                <a:solidFill>
                  <a:srgbClr val="4EB748"/>
                </a:solidFill>
              </a:rPr>
              <a:t>while loop</a:t>
            </a:r>
            <a:r>
              <a:rPr lang="en" sz="2300"/>
              <a:t> for the snake head.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This will be the first loop inside the infinite loop.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It will call the snake head and then the </a:t>
            </a:r>
            <a:r>
              <a:rPr b="1" lang="en" sz="2300">
                <a:solidFill>
                  <a:srgbClr val="4EB748"/>
                </a:solidFill>
              </a:rPr>
              <a:t>pi</a:t>
            </a:r>
            <a:r>
              <a:rPr lang="en" sz="2300"/>
              <a:t> digits.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Decrease the values of </a:t>
            </a:r>
            <a:r>
              <a:rPr b="1" lang="en" sz="2300">
                <a:solidFill>
                  <a:srgbClr val="4EB748"/>
                </a:solidFill>
              </a:rPr>
              <a:t>snake_x</a:t>
            </a:r>
            <a:r>
              <a:rPr lang="en" sz="2300"/>
              <a:t> and </a:t>
            </a:r>
            <a:r>
              <a:rPr b="1" lang="en" sz="2300">
                <a:solidFill>
                  <a:srgbClr val="4EB748"/>
                </a:solidFill>
              </a:rPr>
              <a:t>pi_x</a:t>
            </a:r>
            <a:r>
              <a:rPr lang="en" sz="2300"/>
              <a:t> to move to the left.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Increase </a:t>
            </a:r>
            <a:r>
              <a:rPr b="1" lang="en" sz="2300">
                <a:solidFill>
                  <a:srgbClr val="4EB748"/>
                </a:solidFill>
              </a:rPr>
              <a:t>index</a:t>
            </a:r>
            <a:r>
              <a:rPr lang="en" sz="2300"/>
              <a:t> to stream the digits.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Stop the loop when the head reaches the edge of the screen.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83" name="Google Shape;83;p3"/>
          <p:cNvSpPr txBox="1"/>
          <p:nvPr>
            <p:ph idx="1" type="body"/>
          </p:nvPr>
        </p:nvSpPr>
        <p:spPr>
          <a:xfrm>
            <a:off x="311700" y="923875"/>
            <a:ext cx="798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Start with some research. You will need to add some information to this project.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 the value of </a:t>
            </a:r>
            <a:r>
              <a:rPr b="1" lang="en" sz="2400">
                <a:solidFill>
                  <a:srgbClr val="4EB748"/>
                </a:solidFill>
              </a:rPr>
              <a:t>π</a:t>
            </a:r>
            <a:r>
              <a:rPr lang="en" sz="2400"/>
              <a:t> to at least 100 digits.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 some interesting facts about </a:t>
            </a:r>
            <a:r>
              <a:rPr b="1" lang="en" sz="2400">
                <a:solidFill>
                  <a:srgbClr val="4EB748"/>
                </a:solidFill>
              </a:rPr>
              <a:t>π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Save this information in a Google doc, notepad file, or similar document to use in your project.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311700" y="216425"/>
            <a:ext cx="4333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pic>
        <p:nvPicPr>
          <p:cNvPr id="252" name="Google Shape;25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600" y="839825"/>
            <a:ext cx="8491676" cy="39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/>
          <p:nvPr/>
        </p:nvSpPr>
        <p:spPr>
          <a:xfrm>
            <a:off x="780750" y="2475200"/>
            <a:ext cx="8087526" cy="223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311700" y="839825"/>
            <a:ext cx="79470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Happy ‘Pi’-thon Day!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program.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BTN-B to see a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fact.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BTN-D to stop the code.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Enjoy the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-thon, streaming digits and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facts.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And, maybe, even have a piece of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311700" y="923875"/>
            <a:ext cx="798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Time to code!</a:t>
            </a:r>
            <a:r>
              <a:rPr lang="en"/>
              <a:t>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Grab your CodeX.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to </a:t>
            </a:r>
            <a:r>
              <a:rPr lang="en" sz="2400" u="sng">
                <a:solidFill>
                  <a:srgbClr val="4EB7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make.firialabs.com</a:t>
            </a:r>
            <a:r>
              <a:rPr lang="en" sz="2400"/>
              <a:t> and go to the </a:t>
            </a:r>
            <a:r>
              <a:rPr b="1" lang="en" sz="2400">
                <a:solidFill>
                  <a:srgbClr val="4EB748"/>
                </a:solidFill>
              </a:rPr>
              <a:t>Sandbox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file: </a:t>
            </a:r>
            <a:r>
              <a:rPr b="1" lang="en" sz="2400"/>
              <a:t>pi_thon_day</a:t>
            </a:r>
            <a:endParaRPr b="1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95" name="Google Shape;95;p5"/>
          <p:cNvSpPr txBox="1"/>
          <p:nvPr>
            <p:ph idx="1" type="body"/>
          </p:nvPr>
        </p:nvSpPr>
        <p:spPr>
          <a:xfrm>
            <a:off x="311700" y="923875"/>
            <a:ext cx="798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Starter Code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of the code for this project is provided for you.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Open the starter code text file for this project.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B748"/>
              </a:buClr>
              <a:buSzPts val="2400"/>
              <a:buChar char="○"/>
            </a:pPr>
            <a:r>
              <a:rPr b="1" lang="en">
                <a:solidFill>
                  <a:srgbClr val="4EB748"/>
                </a:solidFill>
              </a:rPr>
              <a:t>pi_thon_starter_code</a:t>
            </a:r>
            <a:endParaRPr b="1" sz="2400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Copy and paste the code into your new project file.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01" name="Google Shape;101;p6"/>
          <p:cNvSpPr txBox="1"/>
          <p:nvPr>
            <p:ph idx="1" type="body"/>
          </p:nvPr>
        </p:nvSpPr>
        <p:spPr>
          <a:xfrm>
            <a:off x="311700" y="923875"/>
            <a:ext cx="798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Starter Code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code to make sure you don’t have any errors.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should see a menu.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When BTN-A is pressed, the program should stop.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400"/>
              <a:t>Everything good? Great! Ready to continue…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07" name="Google Shape;107;p7"/>
          <p:cNvSpPr txBox="1"/>
          <p:nvPr>
            <p:ph idx="1" type="body"/>
          </p:nvPr>
        </p:nvSpPr>
        <p:spPr>
          <a:xfrm>
            <a:off x="311700" y="839825"/>
            <a:ext cx="79866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1: Pi digits and facts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variable for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is defined near the top of the program.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Change the value of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to include at least 100 digits.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found this information earlier, and saved it in a file.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Copy and paste, or type, 100 or more digits of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13" name="Google Shape;113;p8"/>
          <p:cNvSpPr txBox="1"/>
          <p:nvPr>
            <p:ph idx="1" type="body"/>
          </p:nvPr>
        </p:nvSpPr>
        <p:spPr>
          <a:xfrm>
            <a:off x="311700" y="839825"/>
            <a:ext cx="81183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1: Pi digits and facts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list of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facts is defined near the top of the program.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found more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facts earlier, and saved them in a file.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Copy and paste, or type, more 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 facts into </a:t>
            </a:r>
            <a:r>
              <a:rPr b="1" lang="en" sz="2400">
                <a:solidFill>
                  <a:srgbClr val="4EB748"/>
                </a:solidFill>
              </a:rPr>
              <a:t>pi_facts</a:t>
            </a:r>
            <a:r>
              <a:rPr lang="en" sz="2400"/>
              <a:t>.</a:t>
            </a:r>
            <a:endParaRPr sz="24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Each fact needs to be enclosed in quotation marks.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Separate each fact with a comma.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Pi-thon Digits</a:t>
            </a:r>
            <a:endParaRPr/>
          </a:p>
        </p:txBody>
      </p:sp>
      <p:sp>
        <p:nvSpPr>
          <p:cNvPr id="119" name="Google Shape;119;p9"/>
          <p:cNvSpPr txBox="1"/>
          <p:nvPr>
            <p:ph idx="1" type="body"/>
          </p:nvPr>
        </p:nvSpPr>
        <p:spPr>
          <a:xfrm>
            <a:off x="311700" y="839825"/>
            <a:ext cx="8118300" cy="3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>
                <a:solidFill>
                  <a:srgbClr val="4EB748"/>
                </a:solidFill>
              </a:rPr>
              <a:t>Step 2: Show the digits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some code to display a ‘</a:t>
            </a:r>
            <a:r>
              <a:rPr b="1" lang="en" sz="2400">
                <a:solidFill>
                  <a:srgbClr val="4EB748"/>
                </a:solidFill>
              </a:rPr>
              <a:t>pi</a:t>
            </a:r>
            <a:r>
              <a:rPr lang="en" sz="2400"/>
              <a:t>’-thon snake of </a:t>
            </a:r>
            <a:r>
              <a:rPr b="1" lang="en" sz="2400">
                <a:solidFill>
                  <a:srgbClr val="4EB748"/>
                </a:solidFill>
              </a:rPr>
              <a:t>pi </a:t>
            </a:r>
            <a:r>
              <a:rPr lang="en" sz="2400"/>
              <a:t>digits scrolling across the screen at a random location.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